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68" r:id="rId18"/>
    <p:sldId id="269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9F54-9DA6-4D6B-B1B0-C343CDA7A223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4919E-5309-41D0-ACE3-B4A1D44F68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1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4919E-5309-41D0-ACE3-B4A1D44F68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1372-BAB9-48D9-BFDC-F9CBD330FB41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18A7-21EC-4110-8076-4B40EF6077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ru-RU" sz="5400" dirty="0" smtClean="0"/>
              <a:t>  </a:t>
            </a:r>
            <a:r>
              <a:rPr lang="ru-RU" sz="4800" dirty="0" smtClean="0">
                <a:solidFill>
                  <a:srgbClr val="7030A0"/>
                </a:solidFill>
              </a:rPr>
              <a:t>ПРЕЗЕНТАЦИЯ</a:t>
            </a:r>
          </a:p>
          <a:p>
            <a:pPr>
              <a:buNone/>
            </a:pPr>
            <a:r>
              <a:rPr lang="ru-RU" sz="5400" dirty="0" smtClean="0"/>
              <a:t>    </a:t>
            </a:r>
            <a:r>
              <a:rPr lang="ru-RU" sz="5400" dirty="0" smtClean="0">
                <a:solidFill>
                  <a:srgbClr val="C00000"/>
                </a:solidFill>
              </a:rPr>
              <a:t>«Имя прилагательное </a:t>
            </a:r>
          </a:p>
          <a:p>
            <a:pPr>
              <a:buNone/>
            </a:pPr>
            <a:r>
              <a:rPr lang="ru-RU" sz="5400" dirty="0">
                <a:solidFill>
                  <a:srgbClr val="C00000"/>
                </a:solidFill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   как часть речи»  6 класс.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Составила:  Югова Наталья Ивановна,</a:t>
            </a:r>
          </a:p>
          <a:p>
            <a:pPr>
              <a:buNone/>
            </a:pPr>
            <a:r>
              <a:rPr lang="ru-RU" sz="3600" dirty="0">
                <a:solidFill>
                  <a:srgbClr val="7030A0"/>
                </a:solidFill>
              </a:rPr>
              <a:t>у</a:t>
            </a:r>
            <a:r>
              <a:rPr lang="ru-RU" sz="3600" dirty="0" smtClean="0">
                <a:solidFill>
                  <a:srgbClr val="7030A0"/>
                </a:solidFill>
              </a:rPr>
              <a:t>читель МБС(к)ОУ «Школа №54 </a:t>
            </a:r>
            <a:r>
              <a:rPr lang="en-US" sz="3600" dirty="0" smtClean="0">
                <a:solidFill>
                  <a:srgbClr val="7030A0"/>
                </a:solidFill>
              </a:rPr>
              <a:t>VIII </a:t>
            </a:r>
            <a:r>
              <a:rPr lang="ru-RU" sz="3600" dirty="0" smtClean="0">
                <a:solidFill>
                  <a:srgbClr val="7030A0"/>
                </a:solidFill>
              </a:rPr>
              <a:t>вида»</a:t>
            </a:r>
          </a:p>
          <a:p>
            <a:pPr>
              <a:buNone/>
            </a:pP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                                г.Перми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58246" cy="607223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Долгая северная зима вошла в полную силу. Земля, вода и лес погружены в мертвый сон. Лед сковал буйные реки, снежное покрывало укутало лес и землю. У медведицы в берлоге родились крошечные медвежата. Только юркие мыши бегают всю зиму.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«Буйные    реки»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428736"/>
            <a:ext cx="8215370" cy="4429156"/>
          </a:xfr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smtClean="0">
                <a:solidFill>
                  <a:srgbClr val="0070C0"/>
                </a:solidFill>
              </a:rPr>
              <a:t>СНЕЖНОЕ ПОКРЫВАЛО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643050"/>
            <a:ext cx="8286808" cy="4714908"/>
          </a:xfrm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«МЕРТВЫЙ СОН»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14488"/>
            <a:ext cx="8286808" cy="4786346"/>
          </a:xfrm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«ЮРКИЕ МЫШИ»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8143932" cy="4786346"/>
          </a:xfrm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«КРОШЕЧНЫЕ МЕДВЕЖАТА»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1571612"/>
            <a:ext cx="7858180" cy="4857784"/>
          </a:xfrm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6215106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ПРЕЛЕСТЬ     -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РАДОСТЬ       -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ЗИМА             -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ЛУНА             -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ИНТЕРЕС       -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ЛЕД                -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357166"/>
            <a:ext cx="4114800" cy="6215106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ПРЕЛЕСТНЫЙ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РАДОСТНЫЙ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ЗИМНИЙ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ЛУННЫЙ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ИНТЕРЕСНЫЙ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ЛЕДЯНОЙ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РЫБНЫЙ СУП          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КАМЕННЫЙ МОСТ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ДЕРЕВЯННЫЙ ПОЛ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СТЕКЛЯННАЯ ВАЗА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МЯСНОЙ ПИРОГ    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РЕЗИНОВЫЙ  МЯЧ   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ЖЕЛЕЗАЯ ЛОПАТА    -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СУП ИЗ РЫБЫ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МОСТ ИЗ КАМНЯ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ПОЛ ИЗ ДЕРЕВА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ВАЗА ИЗ СТЕКЛА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ПИРОГ С МЯСОМ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МЯЧ ИЗ РЕЗИНЫ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ЛОПАТА ИЗ ЖЕЛЕЗА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ПОСЛОВИЦЫ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6257940" cy="5197493"/>
          </a:xfr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У умного кузнеца руки </a:t>
            </a:r>
            <a:r>
              <a:rPr lang="ru-RU" dirty="0" smtClean="0">
                <a:solidFill>
                  <a:srgbClr val="7030A0"/>
                </a:solidFill>
              </a:rPr>
              <a:t>черные</a:t>
            </a:r>
            <a:r>
              <a:rPr lang="ru-RU" dirty="0" smtClean="0">
                <a:solidFill>
                  <a:srgbClr val="C00000"/>
                </a:solidFill>
              </a:rPr>
              <a:t> да хлеб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Речь хороша </a:t>
            </a:r>
            <a:r>
              <a:rPr lang="ru-RU" dirty="0" smtClean="0">
                <a:solidFill>
                  <a:srgbClr val="7030A0"/>
                </a:solidFill>
              </a:rPr>
              <a:t>короткая</a:t>
            </a:r>
            <a:r>
              <a:rPr lang="ru-RU" dirty="0" smtClean="0">
                <a:solidFill>
                  <a:srgbClr val="C00000"/>
                </a:solidFill>
              </a:rPr>
              <a:t>, а веревка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     </a:t>
            </a:r>
            <a:r>
              <a:rPr lang="ru-RU" dirty="0" smtClean="0">
                <a:solidFill>
                  <a:srgbClr val="7030A0"/>
                </a:solidFill>
              </a:rPr>
              <a:t>Родная</a:t>
            </a:r>
            <a:r>
              <a:rPr lang="ru-RU" dirty="0" smtClean="0">
                <a:solidFill>
                  <a:srgbClr val="C00000"/>
                </a:solidFill>
              </a:rPr>
              <a:t> сторона – мать,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мачеха.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16" y="928670"/>
            <a:ext cx="2071702" cy="5197493"/>
          </a:xfr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sz="2800" dirty="0" smtClean="0"/>
          </a:p>
          <a:p>
            <a:pPr lvl="1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белый</a:t>
            </a:r>
          </a:p>
          <a:p>
            <a:pPr lvl="1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длинная</a:t>
            </a:r>
          </a:p>
          <a:p>
            <a:pPr lvl="1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чужая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268931"/>
          </a:xfr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</a:t>
            </a:r>
            <a:r>
              <a:rPr lang="ru-RU" sz="4800" dirty="0" smtClean="0">
                <a:solidFill>
                  <a:srgbClr val="C00000"/>
                </a:solidFill>
              </a:rPr>
              <a:t>ИМЯ ПРИЛАГАТЕЛЬНОЕ</a:t>
            </a:r>
          </a:p>
          <a:p>
            <a:pPr>
              <a:buNone/>
            </a:pP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          КАК    ЧАСТЬ   РЕЧИ.</a:t>
            </a:r>
          </a:p>
          <a:p>
            <a:pPr>
              <a:buNone/>
            </a:pPr>
            <a:r>
              <a:rPr lang="ru-RU" sz="4800" dirty="0" smtClean="0"/>
              <a:t>            </a:t>
            </a:r>
            <a:r>
              <a:rPr lang="ru-RU" sz="4800" dirty="0" smtClean="0">
                <a:solidFill>
                  <a:srgbClr val="7030A0"/>
                </a:solidFill>
              </a:rPr>
              <a:t>Урок-путешествие</a:t>
            </a:r>
          </a:p>
          <a:p>
            <a:pPr>
              <a:buNone/>
            </a:pPr>
            <a:r>
              <a:rPr lang="ru-RU" sz="4800" dirty="0">
                <a:solidFill>
                  <a:srgbClr val="7030A0"/>
                </a:solidFill>
              </a:rPr>
              <a:t> </a:t>
            </a:r>
            <a:r>
              <a:rPr lang="ru-RU" sz="4800" dirty="0" smtClean="0">
                <a:solidFill>
                  <a:srgbClr val="7030A0"/>
                </a:solidFill>
              </a:rPr>
              <a:t>                       6 класс.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5186370" cy="5626121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7030A0"/>
                </a:solidFill>
              </a:rPr>
              <a:t>Хитрая как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Трусливый как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Глупый как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Упрямый как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Надоедливая как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8" y="500042"/>
            <a:ext cx="2971792" cy="5626121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лиса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заяц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осел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бык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     муха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План    урока</a:t>
            </a:r>
            <a:endParaRPr lang="ru-RU" dirty="0"/>
          </a:p>
        </p:txBody>
      </p:sp>
      <p:pic>
        <p:nvPicPr>
          <p:cNvPr id="4" name="Содержимое 3" descr="IMAGE0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428736"/>
            <a:ext cx="8786842" cy="42966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3829048" cy="5697559"/>
          </a:xfr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         </a:t>
            </a:r>
            <a:r>
              <a:rPr lang="ru-RU" sz="4000" dirty="0" smtClean="0">
                <a:solidFill>
                  <a:srgbClr val="FF0000"/>
                </a:solidFill>
              </a:rPr>
              <a:t>Давно  живу я 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 в мире этом,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 Даю названия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 предметам.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7" name="Содержимое 6" descr="0004-004-Imja-suschestvitelno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428604"/>
            <a:ext cx="4786314" cy="5643602"/>
          </a:xfrm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5429288" cy="6143668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Что без меня предметы?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Лишь названья.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А я приду-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Все в действие придет.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Летит ракета.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Люди строят зданья.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Цветут сады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И хлеб в полях растет.</a:t>
            </a:r>
          </a:p>
          <a:p>
            <a:pPr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</a:t>
            </a:r>
            <a:r>
              <a:rPr lang="ru-RU" sz="3600" dirty="0" smtClean="0">
                <a:solidFill>
                  <a:srgbClr val="7030A0"/>
                </a:solidFill>
              </a:rPr>
              <a:t>ГЛАГОЛ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IMAGE00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86446" y="428604"/>
            <a:ext cx="3143272" cy="6143668"/>
          </a:xfrm>
          <a:ln w="3810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5072098" cy="6072230"/>
          </a:xfr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Определяю  я предметы,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Они со мной всегда приметны,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Я украшаю вашу речь,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Меня вам надо знать, беречь.</a:t>
            </a:r>
          </a:p>
          <a:p>
            <a:pPr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Имя прилагательное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имя прилаг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480" y="500042"/>
            <a:ext cx="3422362" cy="6000792"/>
          </a:xfrm>
          <a:ln w="3810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ЧАСТИ    РЕЧИ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</a:t>
            </a:r>
            <a:r>
              <a:rPr lang="ru-RU" u="sng" dirty="0" smtClean="0">
                <a:solidFill>
                  <a:srgbClr val="0070C0"/>
                </a:solidFill>
              </a:rPr>
              <a:t>Имя существительное:</a:t>
            </a:r>
          </a:p>
          <a:p>
            <a:pPr>
              <a:buNone/>
            </a:pPr>
            <a:endParaRPr lang="ru-RU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ЧТО? </a:t>
            </a:r>
            <a:r>
              <a:rPr lang="ru-RU" dirty="0" smtClean="0">
                <a:solidFill>
                  <a:srgbClr val="0070C0"/>
                </a:solidFill>
              </a:rPr>
              <a:t> ШКОЛА               </a:t>
            </a:r>
            <a:r>
              <a:rPr lang="ru-RU" dirty="0" smtClean="0">
                <a:solidFill>
                  <a:srgbClr val="FF0000"/>
                </a:solidFill>
              </a:rPr>
              <a:t>ЧТО? </a:t>
            </a:r>
            <a:r>
              <a:rPr lang="ru-RU" dirty="0" smtClean="0">
                <a:solidFill>
                  <a:srgbClr val="0070C0"/>
                </a:solidFill>
              </a:rPr>
              <a:t>МАГАЗИН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ЧТО?   </a:t>
            </a:r>
            <a:r>
              <a:rPr lang="ru-RU" dirty="0" smtClean="0">
                <a:solidFill>
                  <a:srgbClr val="0070C0"/>
                </a:solidFill>
              </a:rPr>
              <a:t>ЯГОДА</a:t>
            </a:r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КТО?  </a:t>
            </a:r>
            <a:r>
              <a:rPr lang="ru-RU" dirty="0" smtClean="0">
                <a:solidFill>
                  <a:srgbClr val="0070C0"/>
                </a:solidFill>
              </a:rPr>
              <a:t>БЕЛКА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ЧТО?   </a:t>
            </a:r>
            <a:r>
              <a:rPr lang="ru-RU" dirty="0" smtClean="0">
                <a:solidFill>
                  <a:srgbClr val="0070C0"/>
                </a:solidFill>
              </a:rPr>
              <a:t>ЗИМА </a:t>
            </a:r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КТО?  </a:t>
            </a:r>
            <a:r>
              <a:rPr lang="ru-RU" dirty="0" smtClean="0">
                <a:solidFill>
                  <a:srgbClr val="0070C0"/>
                </a:solidFill>
              </a:rPr>
              <a:t>ШКОЛЬНИЦА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ЧАСТИ     РЕЧИ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Имя прилагательное                     Глагол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БЕЛАЯ                                     РАСТИ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ИНТЕРЕСНЫЙ                             ЧИТАТЬ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КРАСНЫЙ                               РАБОТАТЬ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РАННИЙ                                   ПИСАТЬ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СИНЕЕ                                      УЧИТЬСЯ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ПРИЛЕЖНЫЙ                        НАРИСОВАТЬ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ГОЛУБОЕ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      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КАКУЮ РОЛЬ В РУССКОМ ЯЗЫКЕ ВЫПОЛНЯЮТ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ИМЕНА ПРИЛАГАТЕЛЬНЫЕ?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380</Words>
  <Application>Microsoft Office PowerPoint</Application>
  <PresentationFormat>Экран (4:3)</PresentationFormat>
  <Paragraphs>137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План    урока</vt:lpstr>
      <vt:lpstr>Презентация PowerPoint</vt:lpstr>
      <vt:lpstr>Презентация PowerPoint</vt:lpstr>
      <vt:lpstr>Презентация PowerPoint</vt:lpstr>
      <vt:lpstr>ЧАСТИ    РЕЧИ</vt:lpstr>
      <vt:lpstr>ЧАСТИ     РЕЧИ</vt:lpstr>
      <vt:lpstr>ЦЕЛЬ        УРОКА</vt:lpstr>
      <vt:lpstr>Презентация PowerPoint</vt:lpstr>
      <vt:lpstr>Презентация PowerPoint</vt:lpstr>
      <vt:lpstr>«Буйные    реки»</vt:lpstr>
      <vt:lpstr>«СНЕЖНОЕ ПОКРЫВАЛО»</vt:lpstr>
      <vt:lpstr>«МЕРТВЫЙ СОН»</vt:lpstr>
      <vt:lpstr>«ЮРКИЕ МЫШИ»</vt:lpstr>
      <vt:lpstr>«КРОШЕЧНЫЕ МЕДВЕЖАТА»</vt:lpstr>
      <vt:lpstr>Презентация PowerPoint</vt:lpstr>
      <vt:lpstr>Презентация PowerPoint</vt:lpstr>
      <vt:lpstr>ПОСЛОВИЦЫ</vt:lpstr>
      <vt:lpstr>Презентация PowerPoint</vt:lpstr>
    </vt:vector>
  </TitlesOfParts>
  <Company>__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__</dc:creator>
  <cp:lastModifiedBy>Demon</cp:lastModifiedBy>
  <cp:revision>92</cp:revision>
  <dcterms:created xsi:type="dcterms:W3CDTF">2013-03-15T15:37:11Z</dcterms:created>
  <dcterms:modified xsi:type="dcterms:W3CDTF">2015-12-04T22:18:31Z</dcterms:modified>
</cp:coreProperties>
</file>